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443" r:id="rId5"/>
    <p:sldId id="444" r:id="rId6"/>
    <p:sldId id="445" r:id="rId7"/>
  </p:sldIdLst>
  <p:sldSz cx="12192000" cy="6858000"/>
  <p:notesSz cx="6858000" cy="9144000"/>
  <p:embeddedFontLst>
    <p:embeddedFont>
      <p:font typeface="Avenir Black" panose="02000503020000020003" pitchFamily="2" charset="0"/>
      <p:bold r:id="rId10"/>
      <p:italic r:id="rId11"/>
      <p:boldItalic r:id="rId12"/>
    </p:embeddedFont>
    <p:embeddedFont>
      <p:font typeface="Avenir Book" panose="02000503020000020003" pitchFamily="2" charset="0"/>
      <p:regular r:id="rId13"/>
      <p:italic r:id="rId14"/>
    </p:embeddedFont>
    <p:embeddedFont>
      <p:font typeface="Avenir Next LT Pro" panose="020B0504020202020204" pitchFamily="34" charset="77"/>
      <p:regular r:id="rId15"/>
      <p:bold r:id="rId16"/>
      <p:italic r:id="rId17"/>
      <p:boldItalic r:id="rId18"/>
    </p:embeddedFont>
    <p:embeddedFont>
      <p:font typeface="Avenir Next LT Pro Demi" panose="020F0502020204030204" pitchFamily="34" charset="0"/>
      <p:regular r:id="rId19"/>
      <p:bold r:id="rId20"/>
      <p:italic r:id="rId21"/>
      <p:boldItalic r:id="rId22"/>
    </p:embeddedFont>
    <p:embeddedFont>
      <p:font typeface="Mercury Display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115CCE-E2F6-E640-99B0-ACDDA1B4629E}" v="3" dt="2024-09-05T22:20:40.870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0"/>
    <p:restoredTop sz="81235"/>
  </p:normalViewPr>
  <p:slideViewPr>
    <p:cSldViewPr snapToGrid="0" showGuides="1">
      <p:cViewPr varScale="1">
        <p:scale>
          <a:sx n="116" d="100"/>
          <a:sy n="116" d="100"/>
        </p:scale>
        <p:origin x="920" y="19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 Tyler" userId="6632b3de-96b5-4006-b818-d4c663590f3d" providerId="ADAL" clId="{D4115CCE-E2F6-E640-99B0-ACDDA1B4629E}"/>
    <pc:docChg chg="modSld">
      <pc:chgData name="Wes Tyler" userId="6632b3de-96b5-4006-b818-d4c663590f3d" providerId="ADAL" clId="{D4115CCE-E2F6-E640-99B0-ACDDA1B4629E}" dt="2024-09-05T22:20:40.870" v="38" actId="14826"/>
      <pc:docMkLst>
        <pc:docMk/>
      </pc:docMkLst>
      <pc:sldChg chg="modSp mod">
        <pc:chgData name="Wes Tyler" userId="6632b3de-96b5-4006-b818-d4c663590f3d" providerId="ADAL" clId="{D4115CCE-E2F6-E640-99B0-ACDDA1B4629E}" dt="2024-09-05T22:20:40.870" v="38" actId="14826"/>
        <pc:sldMkLst>
          <pc:docMk/>
          <pc:sldMk cId="4011858085" sldId="443"/>
        </pc:sldMkLst>
        <pc:spChg chg="mod">
          <ac:chgData name="Wes Tyler" userId="6632b3de-96b5-4006-b818-d4c663590f3d" providerId="ADAL" clId="{D4115CCE-E2F6-E640-99B0-ACDDA1B4629E}" dt="2024-09-05T22:18:12.434" v="11" actId="20577"/>
          <ac:spMkLst>
            <pc:docMk/>
            <pc:sldMk cId="4011858085" sldId="443"/>
            <ac:spMk id="22" creationId="{B9891B59-E010-CD8D-11A0-A0E440CD68C2}"/>
          </ac:spMkLst>
        </pc:spChg>
        <pc:picChg chg="mod">
          <ac:chgData name="Wes Tyler" userId="6632b3de-96b5-4006-b818-d4c663590f3d" providerId="ADAL" clId="{D4115CCE-E2F6-E640-99B0-ACDDA1B4629E}" dt="2024-09-05T22:20:40.870" v="38" actId="14826"/>
          <ac:picMkLst>
            <pc:docMk/>
            <pc:sldMk cId="4011858085" sldId="443"/>
            <ac:picMk id="3" creationId="{57B50735-8296-2D60-BE19-82BA9C86A4AC}"/>
          </ac:picMkLst>
        </pc:picChg>
      </pc:sldChg>
      <pc:sldChg chg="modSp mod">
        <pc:chgData name="Wes Tyler" userId="6632b3de-96b5-4006-b818-d4c663590f3d" providerId="ADAL" clId="{D4115CCE-E2F6-E640-99B0-ACDDA1B4629E}" dt="2024-09-05T22:20:31.165" v="37" actId="14826"/>
        <pc:sldMkLst>
          <pc:docMk/>
          <pc:sldMk cId="2587200488" sldId="444"/>
        </pc:sldMkLst>
        <pc:spChg chg="mod">
          <ac:chgData name="Wes Tyler" userId="6632b3de-96b5-4006-b818-d4c663590f3d" providerId="ADAL" clId="{D4115CCE-E2F6-E640-99B0-ACDDA1B4629E}" dt="2024-09-05T22:18:23.879" v="23" actId="20577"/>
          <ac:spMkLst>
            <pc:docMk/>
            <pc:sldMk cId="2587200488" sldId="444"/>
            <ac:spMk id="22" creationId="{B9891B59-E010-CD8D-11A0-A0E440CD68C2}"/>
          </ac:spMkLst>
        </pc:spChg>
        <pc:picChg chg="mod">
          <ac:chgData name="Wes Tyler" userId="6632b3de-96b5-4006-b818-d4c663590f3d" providerId="ADAL" clId="{D4115CCE-E2F6-E640-99B0-ACDDA1B4629E}" dt="2024-09-05T22:20:31.165" v="37" actId="14826"/>
          <ac:picMkLst>
            <pc:docMk/>
            <pc:sldMk cId="2587200488" sldId="444"/>
            <ac:picMk id="7" creationId="{6FCAEBEE-C52E-C25B-BC77-CE1FC47FC95B}"/>
          </ac:picMkLst>
        </pc:picChg>
      </pc:sldChg>
      <pc:sldChg chg="modSp mod">
        <pc:chgData name="Wes Tyler" userId="6632b3de-96b5-4006-b818-d4c663590f3d" providerId="ADAL" clId="{D4115CCE-E2F6-E640-99B0-ACDDA1B4629E}" dt="2024-09-05T22:20:20.497" v="36" actId="14826"/>
        <pc:sldMkLst>
          <pc:docMk/>
          <pc:sldMk cId="3885997924" sldId="445"/>
        </pc:sldMkLst>
        <pc:spChg chg="mod">
          <ac:chgData name="Wes Tyler" userId="6632b3de-96b5-4006-b818-d4c663590f3d" providerId="ADAL" clId="{D4115CCE-E2F6-E640-99B0-ACDDA1B4629E}" dt="2024-09-05T22:18:29.517" v="35" actId="20577"/>
          <ac:spMkLst>
            <pc:docMk/>
            <pc:sldMk cId="3885997924" sldId="445"/>
            <ac:spMk id="7" creationId="{2F1FACB2-FAFD-7CDF-9AF4-5D6662DDA1AD}"/>
          </ac:spMkLst>
        </pc:spChg>
        <pc:picChg chg="mod">
          <ac:chgData name="Wes Tyler" userId="6632b3de-96b5-4006-b818-d4c663590f3d" providerId="ADAL" clId="{D4115CCE-E2F6-E640-99B0-ACDDA1B4629E}" dt="2024-09-05T22:20:20.497" v="36" actId="14826"/>
          <ac:picMkLst>
            <pc:docMk/>
            <pc:sldMk cId="3885997924" sldId="445"/>
            <ac:picMk id="12" creationId="{5C82A390-1AF2-60F0-0919-C9E398DD892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2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3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8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9/5/24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9/5/24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9/5/24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Wes </a:t>
            </a:r>
            <a:r>
              <a:rPr lang="en-US" sz="2600" b="1" spc="300" dirty="0">
                <a:solidFill>
                  <a:schemeClr val="accent1"/>
                </a:solidFill>
              </a:rPr>
              <a:t>T</a:t>
            </a:r>
            <a:r>
              <a:rPr lang="en-US" sz="2600" b="1" dirty="0">
                <a:solidFill>
                  <a:schemeClr val="accent1"/>
                </a:solidFill>
              </a:rPr>
              <a:t>yler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Sr. Manager</a:t>
            </a:r>
          </a:p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186338"/>
            <a:ext cx="3324225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+ Infrastructure Architecture Design, Software Engineering Strategy, Technical Team Training + Development, Desktop + Mobile + Web App Dev, Full Stack Engineering, Technical Standards Development + Advocacy, DevOps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a Principal Engineer and Architect, Wes specializes in architecting and implementing scalable solutions. With expertise in AWS infrastructure, REST-</a:t>
            </a:r>
            <a:r>
              <a:rPr lang="en-US" sz="11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ful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API design, and domain-driven architecture Wes drives companies' technical roadmaps while establishing coding best practices and training engineering teams for excellence.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35912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2-Sided Marketplaces | Ecommerce | Communications Platforms | Desktop + Web App Dev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34428" y="2079668"/>
            <a:ext cx="33242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Wes joined The Bridge full time in September 2023. He previously worked as a Principal Engineer driving tech strategy and standards across product organizations. He specializes in cloud (AWS) infrastructur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e and web technologies.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3928711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 err="1"/>
              <a:t>wes.tyler</a:t>
            </a:r>
            <a:r>
              <a:rPr lang="en-US" sz="1100" b="0" i="0" kern="1200" dirty="0" err="1">
                <a:solidFill>
                  <a:schemeClr val="tx1"/>
                </a:solidFill>
              </a:rPr>
              <a:t>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(405) 657-6386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Carlsbad, CA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833920"/>
            <a:ext cx="6684961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Technical Roadmap and Implementation Architecture </a:t>
            </a:r>
            <a:r>
              <a:rPr lang="en-US" sz="1100" i="0" dirty="0">
                <a:solidFill>
                  <a:schemeClr val="tx2"/>
                </a:solidFill>
                <a:latin typeface="+mj-lt"/>
              </a:rPr>
              <a:t>| Web3 Startup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with the client company’s leadership team to help shape the technical roadmap for the company, ensuring that architectural designs and technical implementation plans met the long-term needs of the company.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Brought project developers up to speed on technologies and product requirements to allow them to become subject matter experts.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Advised product team on technical implementation strategies to ensure application security, performance, and observability.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Cloud Migration | Wholesale Food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with client stakeholders to define requirements for the greenfield AWS build of a legacy mainframe application, and operated as Technical Lead to ensure product delivery.</a:t>
            </a:r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endParaRPr lang="en-US" sz="1100" dirty="0">
              <a:solidFill>
                <a:schemeClr val="tx2"/>
              </a:solidFill>
              <a:latin typeface="+mj-lt"/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Ecommerce Platform Architecture + Implementation | Enterprise B2B, Ecommerce, Registry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Reviewed SaaS offerings and made recommendations to the business stakeholders regarding Ecommerce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Designed in-house cloud application architecture and lead the implementation of APIs to integrate product applications with the cloud-hosted Ecommerce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50735-8296-2D60-BE19-82BA9C86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97" r="8297"/>
          <a:stretch/>
        </p:blipFill>
        <p:spPr>
          <a:xfrm>
            <a:off x="1134428" y="376207"/>
            <a:ext cx="1372519" cy="14020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185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Wes Tyler</a:t>
            </a:r>
          </a:p>
          <a:p>
            <a:r>
              <a:rPr lang="en-US" sz="2600" dirty="0">
                <a:solidFill>
                  <a:schemeClr val="tx2"/>
                </a:solidFill>
              </a:rPr>
              <a:t>Sr. Manager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Wes joined The Bridge full time in September 2023. He previously worked as a Principal Engineer driving tech strategy and standards across product organizations. He specializes in cloud (AWS) infrastructure and web technologies.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 err="1"/>
              <a:t>wes.tyler</a:t>
            </a:r>
            <a:r>
              <a:rPr lang="en-US" sz="1200" b="0" i="0" kern="1200" dirty="0" err="1">
                <a:solidFill>
                  <a:schemeClr val="tx1"/>
                </a:solidFill>
              </a:rPr>
              <a:t>@thebridge.com</a:t>
            </a:r>
            <a:endParaRPr lang="en-US" sz="12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</a:t>
            </a:r>
            <a:r>
              <a:rPr lang="en-US" sz="1200" dirty="0"/>
              <a:t>405</a:t>
            </a:r>
            <a:r>
              <a:rPr lang="en-US" sz="1200" b="0" i="0" dirty="0"/>
              <a:t>) 657-6386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Carlsbad, CA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  <p:pic>
        <p:nvPicPr>
          <p:cNvPr id="5" name="Picture 4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0E9D1131-23A4-9FAC-B54B-72B6CDA7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4" y="5063473"/>
            <a:ext cx="438912" cy="438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AEBEE-C52E-C25B-BC77-CE1FC47F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7" r="8297"/>
          <a:stretch/>
        </p:blipFill>
        <p:spPr>
          <a:xfrm>
            <a:off x="1072873" y="1132371"/>
            <a:ext cx="2721616" cy="278014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720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Wes Tyler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Sr. Manager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+ Infrastructure Architecture Design, Software Engineering Strategy, Technical Team Training + Development, Desktop + Mobile + Web App Dev, Full Stack Engineering, Technical Standards Development + Advocacy, DevOps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200" i="0" dirty="0"/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a Principal Engineer and Architect, Wes specializes in architecting and implementing scalable solutions. With expertise in AWS infrastructure, REST-</a:t>
            </a:r>
            <a:r>
              <a:rPr lang="en-US" sz="12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ful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API design, and domain-driven architecture Wes drives companies' technical roadmaps while establishing coding best practices and training engineering teams for excellence.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2-Sided Marketplaces | Ecommerce | Communications Platforms | Desktop + Web App Dev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2877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Technical Roadmap and Implementation Architecture | Web3 Startup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with the client company’s leadership team to help shape the technical roadmap for the company, ensuring that architectural designs and technical implementation plans met the long-term needs of the company.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Brought project developers up to speed on technologies and product requirements to allow them to become subject matter experts.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Advised product team on technical implementation strategies to ensure application security, performance, and observability. 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100" dirty="0">
                <a:solidFill>
                  <a:schemeClr val="tx2"/>
                </a:solidFill>
                <a:latin typeface="+mj-lt"/>
              </a:rPr>
              <a:t>Cloud Migration | Wholesale Food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with client stakeholders to define requirements for the greenfield AWS build of a legacy mainframe application, and operated as Technical Lead to ensure product delivery.</a:t>
            </a:r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endParaRPr lang="en-US" sz="1100" dirty="0">
              <a:solidFill>
                <a:schemeClr val="tx2"/>
              </a:solidFill>
              <a:latin typeface="+mj-lt"/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Ecommerce Platform Architecture + Implementation | Enterprise B2B, Ecommerce, Registry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Reviewed SaaS offerings and made recommendations to the business stakeholders regarding Ecommerce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Designed in-house cloud application architecture and lead the implementation of APIs to integrate product applications with the cloud-hosted Ecommerce platform.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3" y="408201"/>
            <a:ext cx="2135200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 err="1"/>
              <a:t>w</a:t>
            </a:r>
            <a:r>
              <a:rPr lang="en-US" sz="1200" b="0" i="0" kern="1200" dirty="0" err="1">
                <a:solidFill>
                  <a:schemeClr val="tx1"/>
                </a:solidFill>
              </a:rPr>
              <a:t>es.tyler@thebridge.com</a:t>
            </a:r>
            <a:endParaRPr lang="en-US" sz="1200" b="0" i="0" kern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(405) 657-6386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Carlsbad, CA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2A390-1AF2-60F0-0919-C9E398DD89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97" r="8297"/>
          <a:stretch/>
        </p:blipFill>
        <p:spPr>
          <a:xfrm>
            <a:off x="1152268" y="384234"/>
            <a:ext cx="796161" cy="81328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5997924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Props1.xml><?xml version="1.0" encoding="utf-8"?>
<ds:datastoreItem xmlns:ds="http://schemas.openxmlformats.org/officeDocument/2006/customXml" ds:itemID="{DCDA80A3-56CA-40C5-A904-46270E9E37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22676-9d5d-4c93-bc87-501c8cb86033"/>
    <ds:schemaRef ds:uri="bb4d6d32-6586-43b9-b010-b256dfc703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6851C3-F873-4A96-B5BC-7136D9E58DCC}">
  <ds:schemaRefs>
    <ds:schemaRef ds:uri="http://purl.org/dc/elements/1.1/"/>
    <ds:schemaRef ds:uri="bb4d6d32-6586-43b9-b010-b256dfc70333"/>
    <ds:schemaRef ds:uri="a6522676-9d5d-4c93-bc87-501c8cb86033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73641</TotalTime>
  <Words>682</Words>
  <Application>Microsoft Macintosh PowerPoint</Application>
  <PresentationFormat>Widescreen</PresentationFormat>
  <Paragraphs>66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Mercury Display</vt:lpstr>
      <vt:lpstr>Avenir Book</vt:lpstr>
      <vt:lpstr>Avenir Next LT Pro</vt:lpstr>
      <vt:lpstr>Arial</vt:lpstr>
      <vt:lpstr>Avenir Next LT Pro Demi</vt:lpstr>
      <vt:lpstr>Avenir Black</vt:lpstr>
      <vt:lpstr>Calibri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Wes Tyler</cp:lastModifiedBy>
  <cp:revision>90</cp:revision>
  <dcterms:created xsi:type="dcterms:W3CDTF">2023-12-12T06:48:12Z</dcterms:created>
  <dcterms:modified xsi:type="dcterms:W3CDTF">2024-09-05T22:20:41Z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